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6A738B-964B-6EC9-A3DE-603F033DC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256B082-6C5A-45BA-F4C0-061A1BB56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4A9C96-53C9-B233-060E-9C16B92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97F1F7-AFE9-17A9-6780-220967AE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1120D5-40FC-096F-A51E-2A850330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90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F081FE-A2C4-2BBD-553E-C191C6B3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50A97A9-9A05-46F3-0F1D-6DCF9D5AD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902733-3B01-9AF9-0B97-4B4D6831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F8A6512-C9FE-47CE-54D9-0C317723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4D3B06-05D9-5168-E4C7-D73D639A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71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4C68FA4-6181-C132-9C24-40F349F75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C7816E3-438B-2279-CD50-8DC77A16C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3D0F2D0-09A7-7CAD-9C9F-A9ECADF2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66EF89-2144-02A5-BD56-FD59FA1A1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9FFCCB-2D42-9EFB-F334-77FCD9B0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637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B52EE7-BCB3-3544-774F-A294DD96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85CD98-AA98-A627-4AE5-46AC0A569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45E8B3-5B49-A97A-8946-9A4DE291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7ED2A9-8C6E-8C97-F495-C38B6BF9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E61910-83A6-8F15-2B46-723D306B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59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6189AC-4EE1-F98D-01F4-9A46CDD3C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01A2BD-DEBF-90E7-844E-378B8D099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A01CB0-08E8-DD0E-003C-BCEA3F89C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5297B5-2C20-B0D3-2181-D75D9292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4DA8B2-D6E4-08AA-CCF7-04F6F9B2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91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42C010-50B7-6E7F-6A24-BCB2BDF5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D49270-E541-0D53-EC4E-B2FB84EC4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82E3E5-C909-3945-D394-F2FBF8872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03554C1-37DC-DF17-F1EA-A7B90075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0D1652D-339D-E1E1-E735-9471A62C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344DBBD-8F31-9CAE-67D9-E9360E4B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612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B7CA4D-C266-2A1E-F6B2-561DCAED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EB3ABCF-63BA-8149-CA8A-A5F1EE3DF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CF5836-4318-3C51-7AD3-D9ADDED6F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8476267-8268-1D2D-ED2E-67DB79F3E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D3944A6-422F-9D74-8169-75DF83269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FA4F84E-72E0-92B4-BD5E-D079826A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BC1E29D-BE94-B52A-D0BD-B8196E83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589FB01-39C2-A866-A006-1F64851A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208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EF9D3-74C5-8A68-C1C2-6BD0D49F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F586CD0-2C88-AD13-9D54-B97035B8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B2596DA-907C-2066-53BE-03FC7367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287CD1F-4CEE-070B-75BF-B6EC6302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949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3C520C6-6222-2355-7E07-655DEC3D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37B8AEB-C8A1-E550-F577-AEAB017A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036014F-AE3D-C118-C687-D1520D14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79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59D6B-E194-684C-87D0-91E6A358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F3E112-02EB-DE26-CEA1-F8395BC9D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8668223-E521-DD58-1DB1-011F106B8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5731A9C-6D3E-5B99-7B59-0F3B16B4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D5A1AA-EEE2-B83C-DC60-82F21F1D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39748B-DCAD-066D-3498-DCBE44CA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059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88252F-C2E4-E10A-C958-90C8A3CDF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1EACB95-E2A8-5D8E-9E79-4C0FB5345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1009D87-3860-A19B-BF55-7F8766669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611346-BA02-EE98-E779-3CC4A4B3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A13815B-7A8C-C9EC-A275-1F53D0AA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39185E9-750A-A80F-D6A2-48A151B0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60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6EEEC51-20A5-8706-DBA1-0F13D975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44978D-AB4E-2577-CB33-7604A536B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137F21-A588-940E-D903-0837FC994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C5C36-DF56-4EBF-9E3E-7A630FC6E373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8D454B-187A-7D15-2EB9-4E0A04C56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93AF59-EF21-ACC1-700E-4AA193B96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21F3-9C6D-461C-A1AD-9F4E5DB001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D9EBF4A-A986-9F8C-DC66-F602351F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92" y="42505"/>
            <a:ext cx="10306050" cy="677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02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607A9E1-F415-9159-61D8-E7CE18EBF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51965"/>
            <a:ext cx="9878889" cy="675364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C577BDE-328D-24BF-0090-6F7C0CD36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32" y="6311788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02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633789-A45E-01B8-1E62-A5240D5D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783" y="82531"/>
            <a:ext cx="9845667" cy="66925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3E1C403-32DD-97D3-7508-E0486954A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76" y="6281222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5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51F171-ECB9-6C1D-A7E4-C3CC5BE4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48573"/>
            <a:ext cx="10062316" cy="67604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0BD31E1-E0CC-9000-6E40-714FD7B27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57" y="5982440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76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C0E0325-8A1D-A1ED-2036-B5C5FE897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78796"/>
            <a:ext cx="9667092" cy="66999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1B9EFDF-ADA2-3067-43C5-FE586DF08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32" y="6284956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72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DCE5736-2B6C-4953-E851-A586369E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1" y="89105"/>
            <a:ext cx="9832044" cy="667936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ADEC943-A939-8550-A4C1-F9022148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407" y="5896715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9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8D7BB98-1191-B39A-2B48-231C80A07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59960"/>
            <a:ext cx="9977485" cy="67376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F7CE5E3-D679-C856-9C9C-696760402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76" y="6056991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6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1DB8558-A209-FF3B-A049-6B7BAE4F2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80" y="65329"/>
            <a:ext cx="9785473" cy="67269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5A9BFF-C44D-270D-FE7C-0027CE41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07" y="6298424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8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7BC794E-77F5-4E7B-C1BF-DEB4C2D1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3817"/>
            <a:ext cx="9924848" cy="67099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AF7C8DD-07EB-9F52-F29E-BE666EEA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510" y="6289935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E258286-3E64-E0B3-7138-58335F66E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1" y="36862"/>
            <a:ext cx="9944100" cy="67838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F2E1DAD-CFC8-5189-CBC5-F8FE240A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83" y="6116952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4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0BE1D73-2C89-CCE3-7F48-B77F382D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73" y="100487"/>
            <a:ext cx="10553492" cy="66570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E7AC9DE-78CF-B2A0-DA86-D0CD2185C03C}"/>
              </a:ext>
            </a:extLst>
          </p:cNvPr>
          <p:cNvSpPr txBox="1"/>
          <p:nvPr/>
        </p:nvSpPr>
        <p:spPr>
          <a:xfrm>
            <a:off x="1063690" y="2286000"/>
            <a:ext cx="6941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Źródło : </a:t>
            </a:r>
          </a:p>
          <a:p>
            <a:endParaRPr lang="pl-PL" sz="4000" b="1" dirty="0"/>
          </a:p>
          <a:p>
            <a:r>
              <a:rPr lang="pl-PL" sz="4000" b="1" dirty="0"/>
              <a:t>https://edupassion.pl</a:t>
            </a:r>
          </a:p>
        </p:txBody>
      </p:sp>
    </p:spTree>
    <p:extLst>
      <p:ext uri="{BB962C8B-B14F-4D97-AF65-F5344CB8AC3E}">
        <p14:creationId xmlns:p14="http://schemas.microsoft.com/office/powerpoint/2010/main" val="77987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8E56706-7329-A9F1-0D38-1F18EE95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5511"/>
            <a:ext cx="9519803" cy="668655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38F07A1-8FA2-3D78-AAC1-A0B36E9A8F8A}"/>
              </a:ext>
            </a:extLst>
          </p:cNvPr>
          <p:cNvSpPr txBox="1"/>
          <p:nvPr/>
        </p:nvSpPr>
        <p:spPr>
          <a:xfrm>
            <a:off x="9068535" y="6402836"/>
            <a:ext cx="304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Źródło: https://edupassion.pl</a:t>
            </a:r>
          </a:p>
        </p:txBody>
      </p:sp>
    </p:spTree>
    <p:extLst>
      <p:ext uri="{BB962C8B-B14F-4D97-AF65-F5344CB8AC3E}">
        <p14:creationId xmlns:p14="http://schemas.microsoft.com/office/powerpoint/2010/main" val="7453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BBD998-2ED9-E9D7-D70C-33C1C95C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95459"/>
            <a:ext cx="10062244" cy="666665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6E96E11-A238-48B5-5AC3-06B8980DA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684" y="6268400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07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BDC0252-6196-32B6-3BD7-B232D3659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1" y="3428987"/>
            <a:ext cx="38" cy="2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69195F0-3DD9-581A-2821-2792E299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1" y="3428987"/>
            <a:ext cx="38" cy="2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4FEF6C6-B632-ED40-7DAA-B0CDC0C51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844" y="111758"/>
            <a:ext cx="9485545" cy="663405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114901E-9CDE-53D4-2D53-9A60C92FF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8" y="6251994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2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E8C8D7-BE44-9265-CD2C-ABEE8531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6" y="70730"/>
            <a:ext cx="9810750" cy="67161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57C3194-F6C3-019E-FD78-4ECF4F023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33" y="6293023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20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7CA071-42BE-A8C7-DA1E-3DC6856B3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12" y="75465"/>
            <a:ext cx="9507609" cy="670664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B2359D0-F13A-0581-E4B4-8433AF16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511" y="5971943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9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366682-CE00-A6F7-228D-D3277919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92496"/>
            <a:ext cx="9978642" cy="66725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5493DEC-C000-E51E-6F7C-DAB92A572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00" y="6271256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9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8613B8B-EB33-47FF-4A27-1B971693A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95" y="95036"/>
            <a:ext cx="9820444" cy="66675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987A197-B9A8-E2E9-9F9B-5839C2A96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582" y="6069326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94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4B5FF67-E64E-DD43-FEE1-DB2589523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1" y="111130"/>
            <a:ext cx="9783102" cy="66353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C5E14A-1683-4EF1-0E7F-1B64DC52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407" y="6252623"/>
            <a:ext cx="30970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202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</Words>
  <Application>Microsoft Office PowerPoint</Application>
  <PresentationFormat>Panoramiczny</PresentationFormat>
  <Paragraphs>4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48695939325</dc:creator>
  <cp:lastModifiedBy>48695939325</cp:lastModifiedBy>
  <cp:revision>1</cp:revision>
  <dcterms:created xsi:type="dcterms:W3CDTF">2023-10-09T20:32:25Z</dcterms:created>
  <dcterms:modified xsi:type="dcterms:W3CDTF">2023-10-09T21:08:03Z</dcterms:modified>
</cp:coreProperties>
</file>