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30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7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2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7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36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3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7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3/23/2025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8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cjent.gov.pl/aktualnosc/dziecko-w-kryzysie-psychicznym" TargetMode="External"/><Relationship Id="rId2" Type="http://schemas.openxmlformats.org/officeDocument/2006/relationships/hyperlink" Target="https://prohab.pl/kryzys-zdrowia-psychicznego-wsrod-dzieci-i-mlodziezy-jak-rodzice-moga-pomoc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fz.gov.pl/aktualnosci/aktualnosci-centrali/poradnik-pacjenta-jak-pomoc-dziecku-w-kryzysie-psychicznym,8482.html" TargetMode="External"/><Relationship Id="rId4" Type="http://schemas.openxmlformats.org/officeDocument/2006/relationships/hyperlink" Target="https://zdrowie.pap.pl/psyche/rodzice-w-obliczu-kryzysu-psychicznego-dziec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3BA9975-DA5D-178F-6702-F10A2B0D03F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t="19800" b="3425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3F0586C3-A19F-D214-ABDE-30AD5B666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7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EBED76-6D47-D461-D63A-8A93AFEDC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1" y="1877439"/>
            <a:ext cx="3535679" cy="2077247"/>
          </a:xfrm>
        </p:spPr>
        <p:txBody>
          <a:bodyPr anchor="b">
            <a:noAutofit/>
          </a:bodyPr>
          <a:lstStyle/>
          <a:p>
            <a:pPr algn="ctr">
              <a:lnSpc>
                <a:spcPct val="110000"/>
              </a:lnSpc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Dziecko </a:t>
            </a:r>
            <a:b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kryzysie psychicznym –jak je wspierać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05814A4-ED2E-32B3-6220-E60AAA14D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249360"/>
            <a:ext cx="3048000" cy="87758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Przygotowała: </a:t>
            </a:r>
          </a:p>
          <a:p>
            <a:pPr algn="ctr">
              <a:spcBef>
                <a:spcPts val="0"/>
              </a:spcBef>
            </a:pP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Joanna Giergielewicz</a:t>
            </a:r>
          </a:p>
          <a:p>
            <a:pPr algn="ctr">
              <a:spcBef>
                <a:spcPts val="0"/>
              </a:spcBef>
            </a:pP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 szkolny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5468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11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8A19E2-3667-76A1-D377-0A664E22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750549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to jest kryzys psychiczny?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4AE7D1-5DA1-1E1A-CD8A-DF4BEAA8E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848255"/>
            <a:ext cx="10287000" cy="4328707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Kryzys psychiczny (emocjonalny) to stan nierównowagi psychicznej, który może wynikać z różnych przyczyn. Powoduje go wydarzenie, przeszkoda, trudność. Bywa wynikiem stresu szkolnego, problemów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relacjach rodzinnych lub z rówieśnikami. Na zdrowie psychiczne wpływa także nadmierne korzystanie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komputera, telefonu, Internetu oraz używki (narkotyki, dopalacze, alkohol).</a:t>
            </a:r>
          </a:p>
          <a:p>
            <a:pPr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Kryzys może: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wystąpić nagle lub stopniowo się rozwijać,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być wynikiem długofalowego stresu lub nagłej, niespodziewanej sytuacji. 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Kryzys to stan emocjonalny, który można porównać do napompowanego balonika: wiemy, że on ma określoną wytrzymałość i gdy robi się coraz większy istnieje ryzyko, że w końcu pęknie. Podobnie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emocjami - gdy jest ich zbyt dużo, człowiek nie jest w stanie normalnie funkcjonować.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759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555D0-DCCF-1DE9-9EE3-191C5A8E1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01557"/>
            <a:ext cx="10287000" cy="379480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Rodzicu co powinno Cię zaniepokoić?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A966D-2AC7-3468-6F41-23668379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787940"/>
            <a:ext cx="10287000" cy="5389023"/>
          </a:xfrm>
        </p:spPr>
        <p:txBody>
          <a:bodyPr>
            <a:normAutofit lnSpcReduction="10000"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Wczesne rozpoznanie objawów problemów psychicznych jest bardzo ważne, aby zapewnić dziecku odpowiednią pomoc. Warto zwrócić uwagę na zmiany w codziennym funkcjonowaniu dziecka, które mogą być wskazówką, że coś niepokojącego dzieje się w jego świecie emocji i myśli.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Rodzicu zwróć uwagę czy u Twojego dziecka występuje któryś z poniższych objawów: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 i obniżony nastrój: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smutek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przeciążenie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napięcie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Zaburzenia odżywiania: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zajadanie stresu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apetytu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stosowanie restrykcyjnych diet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Somatyczne: 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bóle głowy, stawów, pleców, brzucha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przyspieszone bicie serca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potliwość</a:t>
            </a:r>
          </a:p>
          <a:p>
            <a:pPr marL="742950" lvl="1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drżenie rąk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436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786C6-BEAE-F972-4CDD-4C07034E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96073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21C93CC-93E8-7E1A-C998-545C1909A3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52499" y="1493946"/>
            <a:ext cx="970901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aburzenia snu: </a:t>
            </a:r>
          </a:p>
          <a:p>
            <a:pPr marL="7416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bezsenność </a:t>
            </a:r>
          </a:p>
          <a:p>
            <a:pPr marL="7416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poczucie ciągłego zmęczenia </a:t>
            </a:r>
          </a:p>
          <a:p>
            <a:pPr marL="7416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nadmierna senność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orsze wyniki w szkole i spadek zaangażowania w naukę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ycofanie się z kontaktów społecznych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gresja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łaczliwość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adpobudliwość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rażliwość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ybuchowość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roblemy dotyczące relacji z otoczeniem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amanie prawa, wandalizm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żywanie substancji psychoaktywnych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achowania autodestrukcyjne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kaleczanie się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yśli i próby samobójcze. </a:t>
            </a:r>
          </a:p>
        </p:txBody>
      </p:sp>
    </p:spTree>
    <p:extLst>
      <p:ext uri="{BB962C8B-B14F-4D97-AF65-F5344CB8AC3E}">
        <p14:creationId xmlns:p14="http://schemas.microsoft.com/office/powerpoint/2010/main" val="75501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42CC3-C392-98DC-4A5F-B040FC63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663000"/>
          </a:xfrm>
        </p:spPr>
        <p:txBody>
          <a:bodyPr>
            <a:normAutofit fontScale="90000"/>
          </a:bodyPr>
          <a:lstStyle/>
          <a:p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Dziecku w „czterech </a:t>
            </a:r>
            <a:r>
              <a:rPr lang="pl-PL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zetkach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6284A-C366-A030-5546-78D0E0AC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118681"/>
            <a:ext cx="10287000" cy="50582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Pierwsza pomoc emocjonalna powinna składać się z tzw. „czterech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zetek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>
              <a:buNone/>
            </a:pPr>
            <a:r>
              <a:rPr lang="pl-PL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Zauważ.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l-PL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Powiedz dziecku o faktach i o tym, jakie emocje one w Tobie wywołują – przykładowa reakcja  </a:t>
            </a:r>
            <a:r>
              <a:rPr lang="pl-PL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„Zauważyłam/em, że w ostatnich dniach jesteś bardzo smutna/y i że często płaczesz. Martwię się o Ciebie.”</a:t>
            </a:r>
          </a:p>
          <a:p>
            <a:pPr marL="0" algn="just">
              <a:spcBef>
                <a:spcPts val="0"/>
              </a:spcBef>
              <a:buNone/>
            </a:pPr>
            <a:endParaRPr lang="pl-PL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pl-PL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Zapytaj.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l-PL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Rodzicu zaproś dziecko do rozmowy, zadając pytania – np. „</a:t>
            </a:r>
            <a:r>
              <a:rPr lang="pl-PL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Czy możemy porozmawiać o tym, co się u Ciebie dzieje? Czy jest coś, co mogę zrobić albo co wspólnie możemy zrobić, żebyś poczuł/a się lepiej?”</a:t>
            </a:r>
          </a:p>
          <a:p>
            <a:pPr marL="0" algn="just">
              <a:spcBef>
                <a:spcPts val="0"/>
              </a:spcBef>
              <a:buNone/>
            </a:pPr>
            <a:endParaRPr lang="pl-PL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pl-PL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Zaakceptuj.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l-PL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Rodzicu to, co usłyszysz, może być dla Ciebie trudne lub niezrozumiałe. Możesz postrzegać daną sytuację inaczej niż Twoje dziecko. Nie przedstawiaj kontrargumentów, nie przekonuj, że rzeczywistość wygląda inaczej, niż dziecko o niej opowiada. To bardzo ważne, żeby zaakceptować wszystko, co usłyszysz – np. </a:t>
            </a:r>
            <a:r>
              <a:rPr lang="pl-PL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„Słyszę, że tak siebie widzisz i wyobrażam sobie, że jest Ci z tym bardzo trudno.”</a:t>
            </a:r>
          </a:p>
          <a:p>
            <a:pPr marL="0" algn="just">
              <a:spcBef>
                <a:spcPts val="0"/>
              </a:spcBef>
              <a:buNone/>
            </a:pPr>
            <a:endParaRPr lang="pl-PL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pl-PL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Zareaguj. </a:t>
            </a:r>
          </a:p>
          <a:p>
            <a:pPr marL="0" algn="just">
              <a:spcBef>
                <a:spcPts val="0"/>
              </a:spcBef>
            </a:pPr>
            <a:r>
              <a:rPr lang="pl-PL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Kiedy dostrzegamy problemy dziecka, chcemy mu pomóc szybko i skutecznie. To naturalna reakcja, tzw. odruch korygowania. Najlepiej jednak zapewnić dziecku fachową pomoc, umawiając je na wizytę u psychologa, kontaktując się ze szkołą</a:t>
            </a:r>
            <a:r>
              <a:rPr lang="pl-PL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pl-PL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„Choćbym w tej chwili nie wiedział/a jak Ci pomóc, znajdę kogoś kto to zrobi i będę w tym razem z Tobą.</a:t>
            </a:r>
            <a:endParaRPr lang="pl-PL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8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887CEB-4B0B-1451-FAA8-ADBE181A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21014"/>
            <a:ext cx="10287000" cy="505837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Gdzie szukać pomocy?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ACD8D5-4CA0-7D3A-B186-AFBDC145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914400"/>
            <a:ext cx="10287000" cy="530147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 szkolny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 szkolny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Wychowawca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Poradnia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Pedagogiczna we Włocławku ul. Wojska Polskiego 27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Miejski Ośrodek Pomocy Rodzinie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Ośrodek Interwencji Kryzysowej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Psychiatra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 Szpitala Psychiatrycznego w Toruniu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116 111 – telefon zaufania dla dzieci i młodzieży Fundacji Dajemy Dzieciom Siłę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12 12 12 – dziecięcy telefon zaufania Rzecznika Praw Dziecka. Mogą dzwonić również osoby dorosłe, aby zgłosić problemy dzieci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800 100 100 – doraźna, bezpłatna i anonimowa pomoc telefoniczna dla rodziców w sprawie bezpieczeństwa dzieci poniżej 18 roku życia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31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0A9E69-C116-6293-73EA-353438BE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B29270-26CA-57E6-DDE1-FAC2B8FD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https://prohab.pl/kryzys-zdrowia-psychicznego-wsrod-dzieci-i-mlodziezy-jak-rodzice-moga-pomoc/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https://pacjent.gov.pl/aktualnosc/dziecko-w-kryzysie-psychicznym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https://zdrowie.pap.pl/psyche/rodzice-w-obliczu-kryzysu-psychicznego-dziecka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https://www.nfz.gov.pl/aktualnosci/aktualnosci-centrali/poradnik-pacjenta-jak-pomoc-dziecku-w-kryzysie-psychicznym,8482.html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71884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693</Words>
  <Application>Microsoft Office PowerPoint</Application>
  <PresentationFormat>Panoramiczny</PresentationFormat>
  <Paragraphs>75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Trade Gothic Next Cond</vt:lpstr>
      <vt:lpstr>Trade Gothic Next Light</vt:lpstr>
      <vt:lpstr>Wingdings</vt:lpstr>
      <vt:lpstr>AfterglowVTI</vt:lpstr>
      <vt:lpstr>Dziecko  w kryzysie psychicznym –jak je wspierać</vt:lpstr>
      <vt:lpstr>Co to jest kryzys psychiczny?</vt:lpstr>
      <vt:lpstr>Rodzicu co powinno Cię zaniepokoić?</vt:lpstr>
      <vt:lpstr>Prezentacja programu PowerPoint</vt:lpstr>
      <vt:lpstr>Pomoc Dziecku w „czterech zetkach” </vt:lpstr>
      <vt:lpstr>Gdzie szukać pomocy?</vt:lpstr>
      <vt:lpstr>Źródła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Tomasz Giergielewicz</dc:creator>
  <cp:lastModifiedBy>Tomasz Giergielewicz</cp:lastModifiedBy>
  <cp:revision>6</cp:revision>
  <dcterms:created xsi:type="dcterms:W3CDTF">2025-03-23T16:59:04Z</dcterms:created>
  <dcterms:modified xsi:type="dcterms:W3CDTF">2025-03-23T19:01:41Z</dcterms:modified>
</cp:coreProperties>
</file>