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08B44F-00F7-E3A0-FDD5-B9B524E78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0202E06-C823-D748-7011-334DCBD2F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4A3EC5-7280-B926-17DB-168546AA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ECA33D-939C-92EF-7B93-A14119FD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4039EA-DF32-4A88-307E-0A15C5F8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75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EE6380-47BE-1CEF-0A87-EAEFAEAD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F41787-931B-FF8D-8C8D-C7D4F9A2D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CBD3B7C-3FAE-C1DF-405A-1231070C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74894F-51A9-3E39-F536-4AECE30D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360DCA-1AAF-F771-AA6C-7B1FAF7B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63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1F2DCCD-0C25-F5BE-B2A0-8DD61FB66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9FE0C2-0C5B-58D2-E4F5-406B72A0D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A979C9-51E1-C5DE-5DEA-18035A9B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A0F397-493C-EB7E-A5FB-FA83AF6D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BE7851-BA07-F5C8-AA4B-F0ACB4F5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27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97F7C6-4F39-5747-F4C1-3BF9CB2B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D1D1B5-76E3-E0D8-301E-471EDB8F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B82F37-FC81-2983-700F-10DBFC459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B100A2-1C27-1BC2-DF60-8928F4DC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E4D9CA-9104-212F-F33A-1202797B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75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BEB29A-2863-0C7A-3EA0-5DD268C9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8BD3F6-F5C1-830A-33E3-3971FFE27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80A9FE-A60D-372C-A1AC-63A9ECEF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2D5647-007A-FA49-F337-B0C70809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19790A-4A95-A161-4C92-24746963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0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F5CB1-7FA6-EB84-A010-B9EFD5D2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EE49F-CA3E-0094-88AF-457B683E2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458B16-EDC3-6F13-412D-C6A3B2197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016717-33A1-E436-96C9-1160A62A7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8A22247-DEF1-8FE1-850B-47D6DACB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D40E381-E677-C3B8-D83B-310B2B6C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4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C8826-992F-9FCA-03C7-60C0E636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B1B777-246F-B13E-89BB-FF4436F89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19B785-E369-10A9-BD04-3D70B8DBB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64C08AF-1851-3758-6F59-C4DD47E8B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BF9D3C-78CD-BA67-C296-7C8D58A3C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39869F-A39A-10D5-3FCD-64704108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65ED295-F6FD-3DC3-1A9D-0F3D966D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6EF2FC2-478C-91BF-5B39-385D30A7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61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1E38D4-5066-0DBF-7657-0550DFB0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ECEE620-8C3F-7FB6-E22C-BFF7D25C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FCAF9FD-AE1D-50FA-F4A9-647E6FC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7D6404-76DD-71AD-C5F4-40B6C375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24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8EDC84-1973-BD59-E6FC-F53296D5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77CC05-FA87-6CEB-2576-9443DD8C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644545-D900-4EB4-A598-3EA45EE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3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373E4-CC6B-3A0F-1468-AF5EE8F3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EB2F4D-9356-ED46-77B5-AC36A962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E24502-C2F0-64AE-1FC8-20853EBA6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BBF378-AB52-E9D9-8434-A6279F11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487949-7CCD-2573-BE3A-8B764128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E92671-41E8-49C8-F268-B589F10A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5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4F6009-17AF-43A4-C6AB-1ED648CC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12996B7-E6D8-B9EF-B089-BFCC14A08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5CF2B7C-00F7-E202-617C-D619C4C9B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A52C34E-87FF-6A35-35C8-B8F6B17E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AD3350-482F-1F61-46C4-3A627E66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F53DAC3-7073-F2BA-F7B4-86DECCA3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2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AC6B98E-A2B5-814F-C161-33463B2F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D91576-01A2-D2CD-8C36-60B3C89F6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3881639-9670-E4F0-95C3-1BCB46BFB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717CC2-2328-42F8-8D4F-8E7A4A265D0D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434D2A-1F54-1E02-A558-D73B25D1B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CB44D5-8DA4-6544-111A-70A4BCF85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B05DF8-0730-46B1-AB30-862A8D2CD7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62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E48B3F1-3417-A8D2-BE46-EF595285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9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6B2B74E-CA35-5F27-16CE-DD0CF57A2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FBC654F-4C4D-BC14-3299-800DD51C7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2FC53B-6DB0-593C-1FDA-A4DBA407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C88A233-7CDF-3042-3E13-03F0C6B73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8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8AB5E2F-2830-34A1-7F10-78BEA2B8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F2E447D-318A-8BC8-D210-331635F9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CA60ED6-2207-1E0E-5DCA-4EBF0AB1D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4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2E3DAC-5679-37EC-B495-15B39E749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D1097C-4D30-C5E1-59B4-E4D7CF38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4E9933-123A-7A62-D79E-332E9744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2265EB-9484-1A1A-FB11-51D027A6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F5EC6A9-CF24-B7AD-99AD-F4B27FE9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D764549-A3B4-C05A-F738-CD7DD851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557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Karolina Nowacka</dc:creator>
  <cp:lastModifiedBy>Karolina Nowacka</cp:lastModifiedBy>
  <cp:revision>1</cp:revision>
  <dcterms:created xsi:type="dcterms:W3CDTF">2024-11-18T13:05:43Z</dcterms:created>
  <dcterms:modified xsi:type="dcterms:W3CDTF">2024-11-18T13:29:07Z</dcterms:modified>
</cp:coreProperties>
</file>